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s/slide1.xml" ContentType="application/vnd.openxmlformats-officedocument.presentationml.slide+xml"/>
  <Default Extension="jpg" ContentType="image/jpg"/>
  <Default Extension="png" ContentType="image/pn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</Types>
</file>

<file path=_rels/.rels><?xml version="1.0" encoding="UTF-8" standalone="yes"?>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/Relationships>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</p:sldIdLst>
  <p:sldSz cx="13004800" cy="9753600"/>
  <p:notesSz cx="13004800" cy="97536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/Relationships>
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jpg>
</file>

<file path=ppt/media/image23.jpg>
</file>

<file path=ppt/media/image24.jpg>
</file>

<file path=ppt/media/image25.png>
</file>

<file path=ppt/media/image26.jpg>
</file>

<file path=ppt/media/image27.png>
</file>

<file path=ppt/media/image28.jpg>
</file>

<file path=ppt/media/image29.png>
</file>

<file path=ppt/media/image3.jpg>
</file>

<file path=ppt/media/image30.jpg>
</file>

<file path=ppt/media/image31.png>
</file>

<file path=ppt/media/image32.jpg>
</file>

<file path=ppt/media/image33.pn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jpg>
</file>

<file path=ppt/media/image40.jpg>
</file>

<file path=ppt/media/image41.jpg>
</file>

<file path=ppt/media/image42.jpg>
</file>

<file path=ppt/media/image43.jpg>
</file>

<file path=ppt/media/image44.jpg>
</file>

<file path=ppt/media/image45.jpg>
</file>

<file path=ppt/media/image46.jpg>
</file>

<file path=ppt/media/image47.jpg>
</file>

<file path=ppt/media/image48.jpg>
</file>

<file path=ppt/media/image49.jpg>
</file>

<file path=ppt/media/image5.jp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jpg>
</file>

<file path=ppt/media/image60.jpg>
</file>

<file path=ppt/media/image7.jp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

</file>

<file path=ppt/slides/_rels/slide10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jpg"/></Relationships>

</file>

<file path=ppt/slides/_rels/slide1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g"/></Relationships>

</file>

<file path=ppt/slides/_rels/slide1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jpg"/></Relationships>

</file>

<file path=ppt/slides/_rels/slide1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jpg"/></Relationships>

</file>

<file path=ppt/slides/_rels/slide14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

</file>

<file path=ppt/slides/_rels/slide15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/Relationships>

</file>

<file path=ppt/slides/_rels/slide16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g"/></Relationships>

</file>

<file path=ppt/slides/_rels/slide17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

</file>

<file path=ppt/slides/_rels/slide18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jpg"/></Relationships>

</file>

<file path=ppt/slides/_rels/slide19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jpg"/></Relationships>

</file>

<file path=ppt/slides/_rels/slide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

</file>

<file path=ppt/slides/_rels/slide20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jpg"/></Relationships>

</file>

<file path=ppt/slides/_rels/slide2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jpg"/></Relationships>

</file>

<file path=ppt/slides/_rels/slide2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jpg"/></Relationships>

</file>

<file path=ppt/slides/_rels/slide2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jpg"/><Relationship Id="rId3" Type="http://schemas.openxmlformats.org/officeDocument/2006/relationships/image" Target="../media/image25.png"/></Relationships>

</file>

<file path=ppt/slides/_rels/slide24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6.jpg"/><Relationship Id="rId3" Type="http://schemas.openxmlformats.org/officeDocument/2006/relationships/image" Target="../media/image27.png"/></Relationships>

</file>

<file path=ppt/slides/_rels/slide25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8.jpg"/><Relationship Id="rId3" Type="http://schemas.openxmlformats.org/officeDocument/2006/relationships/image" Target="../media/image29.png"/></Relationships>

</file>

<file path=ppt/slides/_rels/slide26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0.jpg"/><Relationship Id="rId3" Type="http://schemas.openxmlformats.org/officeDocument/2006/relationships/image" Target="../media/image31.png"/></Relationships>

</file>

<file path=ppt/slides/_rels/slide27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2.jpg"/><Relationship Id="rId3" Type="http://schemas.openxmlformats.org/officeDocument/2006/relationships/image" Target="../media/image33.png"/></Relationships>

</file>

<file path=ppt/slides/_rels/slide28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4.jpg"/><Relationship Id="rId3" Type="http://schemas.openxmlformats.org/officeDocument/2006/relationships/image" Target="../media/image35.png"/></Relationships>

</file>

<file path=ppt/slides/_rels/slide29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6.jpg"/></Relationships>

</file>

<file path=ppt/slides/_rels/slide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

</file>

<file path=ppt/slides/_rels/slide30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7.jpg"/></Relationships>

</file>

<file path=ppt/slides/_rels/slide3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8.jpg"/></Relationships>

</file>

<file path=ppt/slides/_rels/slide3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9.jpg"/></Relationships>

</file>

<file path=ppt/slides/_rels/slide3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0.jpg"/></Relationships>

</file>

<file path=ppt/slides/_rels/slide34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jpg"/></Relationships>

</file>

<file path=ppt/slides/_rels/slide35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2.jpg"/></Relationships>

</file>

<file path=ppt/slides/_rels/slide36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3.jpg"/></Relationships>

</file>

<file path=ppt/slides/_rels/slide37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4.jpg"/></Relationships>

</file>

<file path=ppt/slides/_rels/slide38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5.jpg"/></Relationships>

</file>

<file path=ppt/slides/_rels/slide39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6.jpg"/></Relationships>

</file>

<file path=ppt/slides/_rels/slide4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

</file>

<file path=ppt/slides/_rels/slide40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7.jpg"/></Relationships>

</file>

<file path=ppt/slides/_rels/slide4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8.jpg"/></Relationships>

</file>

<file path=ppt/slides/_rels/slide4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9.jpg"/></Relationships>

</file>

<file path=ppt/slides/_rels/slide4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0.jpg"/></Relationships>

</file>

<file path=ppt/slides/_rels/slide44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1.jpg"/></Relationships>

</file>

<file path=ppt/slides/_rels/slide45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2.jpg"/></Relationships>

</file>

<file path=ppt/slides/_rels/slide46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3.jpg"/></Relationships>

</file>

<file path=ppt/slides/_rels/slide47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4.jpg"/></Relationships>

</file>

<file path=ppt/slides/_rels/slide48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5.jpg"/></Relationships>

</file>

<file path=ppt/slides/_rels/slide49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6.jpg"/></Relationships>

</file>

<file path=ppt/slides/_rels/slide5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

</file>

<file path=ppt/slides/_rels/slide50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7.jpg"/></Relationships>

</file>

<file path=ppt/slides/_rels/slide51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8.jpg"/></Relationships>

</file>

<file path=ppt/slides/_rels/slide52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9.jpg"/></Relationships>

</file>

<file path=ppt/slides/_rels/slide53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0.jpg"/></Relationships>

</file>

<file path=ppt/slides/_rels/slide6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

</file>

<file path=ppt/slides/_rels/slide7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

</file>

<file path=ppt/slides/_rels/slide8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/Relationships>

</file>

<file path=ppt/slides/_rels/slide9.xml.rels><?xml version="1.0" encoding="UTF-8" standalone="yes"?>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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/>
          <p:nvPr/>
        </p:nvSpPr>
        <p:spPr>
          <a:xfrm>
            <a:off x="1306657" y="442215"/>
            <a:ext cx="10388600" cy="60426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541090" y="7631976"/>
            <a:ext cx="797678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NI</a:t>
            </a:r>
            <a:r>
              <a:rPr dirty="0" smtClean="0" baseline="1197" sz="10800" spc="-34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-716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609298" y="7631976"/>
            <a:ext cx="199135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2011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551386" y="4139476"/>
            <a:ext cx="179260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435415" y="4139476"/>
            <a:ext cx="415486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ZE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900956" y="4139476"/>
            <a:ext cx="493987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ONS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ANT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932259" y="4139476"/>
            <a:ext cx="430859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FE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ED</a:t>
            </a:r>
            <a:r>
              <a:rPr dirty="0" smtClean="0" baseline="1197" sz="10800" spc="144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 spc="-35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K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3469010" y="4139476"/>
            <a:ext cx="620367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-28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LLING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3173214" y="3098076"/>
            <a:ext cx="207570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340342" y="3098076"/>
            <a:ext cx="470132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N,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943819" y="4139476"/>
            <a:ext cx="397810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013356" y="4139476"/>
            <a:ext cx="518444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EXP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664543" y="4139476"/>
            <a:ext cx="289189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-209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593000" y="4139476"/>
            <a:ext cx="688425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-284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VE</a:t>
            </a:r>
            <a:r>
              <a:rPr dirty="0" smtClean="0" baseline="1197" sz="10800" spc="-209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170633" y="3098076"/>
            <a:ext cx="331690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ENG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578968" y="3098076"/>
            <a:ext cx="539223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446909" y="4139476"/>
            <a:ext cx="624808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(C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OMMO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Y)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245642" y="3098076"/>
            <a:ext cx="544206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609">
                <a:solidFill>
                  <a:srgbClr val="414141"/>
                </a:solidFill>
                <a:latin typeface="Gill Sans MT"/>
                <a:cs typeface="Gill Sans MT"/>
              </a:rPr>
              <a:t>Y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ND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779134" y="3098076"/>
            <a:ext cx="311684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170562" y="4139476"/>
            <a:ext cx="280082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5855915" y="4139476"/>
            <a:ext cx="143049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UX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2278353" y="2743973"/>
            <a:ext cx="2174115" cy="2067706"/>
          </a:xfrm>
          <a:custGeom>
            <a:avLst/>
            <a:gdLst/>
            <a:ahLst/>
            <a:cxnLst/>
            <a:rect l="l" t="t" r="r" b="b"/>
            <a:pathLst>
              <a:path w="2174115" h="2067706">
                <a:moveTo>
                  <a:pt x="0" y="789793"/>
                </a:moveTo>
                <a:lnTo>
                  <a:pt x="656677" y="1282838"/>
                </a:lnTo>
                <a:lnTo>
                  <a:pt x="415218" y="2067706"/>
                </a:lnTo>
                <a:lnTo>
                  <a:pt x="1087057" y="1595528"/>
                </a:lnTo>
                <a:lnTo>
                  <a:pt x="1758895" y="2067706"/>
                </a:lnTo>
                <a:lnTo>
                  <a:pt x="1517437" y="1282838"/>
                </a:lnTo>
                <a:lnTo>
                  <a:pt x="2174115" y="789793"/>
                </a:lnTo>
                <a:lnTo>
                  <a:pt x="1353046" y="776897"/>
                </a:lnTo>
                <a:lnTo>
                  <a:pt x="1087057" y="0"/>
                </a:lnTo>
                <a:lnTo>
                  <a:pt x="821067" y="776897"/>
                </a:lnTo>
                <a:lnTo>
                  <a:pt x="0" y="789793"/>
                </a:lnTo>
                <a:close/>
              </a:path>
            </a:pathLst>
          </a:custGeom>
          <a:solidFill>
            <a:srgbClr val="6C7472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380953" y="4139476"/>
            <a:ext cx="437870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-109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OGRESS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1560735" y="3098076"/>
            <a:ext cx="276497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389437" y="3098076"/>
            <a:ext cx="7191399" cy="19812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40400">
              <a:lnSpc>
                <a:spcPts val="7450"/>
              </a:lnSpc>
              <a:spcBef>
                <a:spcPts val="372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NT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-284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IAL</a:t>
            </a:r>
            <a:endParaRPr sz="7200">
              <a:latin typeface="Gill Sans MT"/>
              <a:cs typeface="Gill Sans MT"/>
            </a:endParaRPr>
          </a:p>
          <a:p>
            <a:pPr marL="12700" marR="137159">
              <a:lnSpc>
                <a:spcPts val="8150"/>
              </a:lnSpc>
              <a:spcBef>
                <a:spcPts val="35"/>
              </a:spcBef>
            </a:pP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IC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sz="7200">
                <a:solidFill>
                  <a:srgbClr val="414141"/>
                </a:solidFill>
                <a:latin typeface="Gill Sans MT"/>
                <a:cs typeface="Gill Sans MT"/>
              </a:rPr>
              <a:t>...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132747" y="232496"/>
            <a:ext cx="4601876" cy="3664435"/>
          </a:xfrm>
          <a:custGeom>
            <a:avLst/>
            <a:gdLst/>
            <a:ahLst/>
            <a:cxnLst/>
            <a:rect l="l" t="t" r="r" b="b"/>
            <a:pathLst>
              <a:path w="4601876" h="3664435">
                <a:moveTo>
                  <a:pt x="2783833" y="1469160"/>
                </a:moveTo>
                <a:lnTo>
                  <a:pt x="2300937" y="0"/>
                </a:lnTo>
                <a:lnTo>
                  <a:pt x="1818043" y="1469160"/>
                </a:lnTo>
                <a:lnTo>
                  <a:pt x="0" y="1399689"/>
                </a:lnTo>
                <a:lnTo>
                  <a:pt x="1519597" y="2238209"/>
                </a:lnTo>
                <a:lnTo>
                  <a:pt x="878879" y="3664435"/>
                </a:lnTo>
                <a:lnTo>
                  <a:pt x="2300937" y="2713509"/>
                </a:lnTo>
                <a:lnTo>
                  <a:pt x="3722996" y="3664435"/>
                </a:lnTo>
                <a:lnTo>
                  <a:pt x="3082278" y="2238209"/>
                </a:lnTo>
                <a:lnTo>
                  <a:pt x="4601876" y="1399689"/>
                </a:lnTo>
                <a:lnTo>
                  <a:pt x="2783833" y="1469160"/>
                </a:lnTo>
                <a:close/>
              </a:path>
            </a:pathLst>
          </a:custGeom>
          <a:solidFill>
            <a:srgbClr val="6C7472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725261" y="2973833"/>
            <a:ext cx="3602164" cy="21132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305944" marR="353828" algn="ctr">
              <a:lnSpc>
                <a:spcPts val="5245"/>
              </a:lnSpc>
              <a:spcBef>
                <a:spcPts val="262"/>
              </a:spcBef>
            </a:pPr>
            <a:r>
              <a:rPr dirty="0" smtClean="0" baseline="1138" sz="7575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38" sz="7575">
                <a:solidFill>
                  <a:srgbClr val="414141"/>
                </a:solidFill>
                <a:latin typeface="Gill Sans MT"/>
                <a:cs typeface="Gill Sans MT"/>
              </a:rPr>
              <a:t>EANING</a:t>
            </a:r>
            <a:endParaRPr sz="5050">
              <a:latin typeface="Gill Sans MT"/>
              <a:cs typeface="Gill Sans MT"/>
            </a:endParaRPr>
          </a:p>
          <a:p>
            <a:pPr marL="240310" marR="289139" algn="ctr">
              <a:lnSpc>
                <a:spcPts val="5690"/>
              </a:lnSpc>
              <a:spcBef>
                <a:spcPts val="22"/>
              </a:spcBef>
            </a:pP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sz="5000" spc="-75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sz="5000" spc="0">
                <a:solidFill>
                  <a:srgbClr val="414141"/>
                </a:solidFill>
                <a:latin typeface="Gill Sans MT"/>
                <a:cs typeface="Gill Sans MT"/>
              </a:rPr>
              <a:t>OGRESS</a:t>
            </a:r>
            <a:endParaRPr sz="5000">
              <a:latin typeface="Gill Sans MT"/>
              <a:cs typeface="Gill Sans MT"/>
            </a:endParaRPr>
          </a:p>
          <a:p>
            <a:pPr algn="ctr">
              <a:lnSpc>
                <a:spcPts val="5700"/>
              </a:lnSpc>
              <a:spcBef>
                <a:spcPts val="0"/>
              </a:spcBef>
            </a:pP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50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393554" y="4139476"/>
            <a:ext cx="363064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MERGED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114796" y="4139476"/>
            <a:ext cx="26307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RULES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5226596" y="4139476"/>
            <a:ext cx="268871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771405" y="4139476"/>
            <a:ext cx="359920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W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144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APP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7" name="object 7"/>
          <p:cNvSpPr/>
          <p:nvPr/>
        </p:nvSpPr>
        <p:spPr>
          <a:xfrm>
            <a:off x="1306657" y="-438983"/>
            <a:ext cx="10388600" cy="7805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2768475" y="7631976"/>
            <a:ext cx="217128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JU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MP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031249" y="7631976"/>
            <a:ext cx="105776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125603" y="7631976"/>
            <a:ext cx="215432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AND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371370" y="7631976"/>
            <a:ext cx="200201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/>
          <p:nvPr/>
        </p:nvSpPr>
        <p:spPr>
          <a:xfrm>
            <a:off x="1306657" y="-516477"/>
            <a:ext cx="10388598" cy="795999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/>
          <p:nvPr/>
        </p:nvSpPr>
        <p:spPr>
          <a:xfrm>
            <a:off x="1306657" y="51511"/>
            <a:ext cx="10388600" cy="682401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521025" y="7631976"/>
            <a:ext cx="273873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-65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ANE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351184" y="7631976"/>
            <a:ext cx="32695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6" name="object 6"/>
          <p:cNvSpPr/>
          <p:nvPr/>
        </p:nvSpPr>
        <p:spPr>
          <a:xfrm>
            <a:off x="1306657" y="211433"/>
            <a:ext cx="10388600" cy="6504167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416869" y="7631976"/>
            <a:ext cx="177339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281697" y="7631976"/>
            <a:ext cx="200201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320260" y="7631976"/>
            <a:ext cx="440451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AND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W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/>
          <p:nvPr/>
        </p:nvSpPr>
        <p:spPr>
          <a:xfrm>
            <a:off x="1306657" y="469407"/>
            <a:ext cx="10388600" cy="598822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/>
          <p:nvPr/>
        </p:nvSpPr>
        <p:spPr>
          <a:xfrm>
            <a:off x="1306657" y="442215"/>
            <a:ext cx="10388600" cy="604260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3853432" y="4139476"/>
            <a:ext cx="543493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NAS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209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2278354" y="2966646"/>
            <a:ext cx="2174114" cy="2067707"/>
          </a:xfrm>
          <a:custGeom>
            <a:avLst/>
            <a:gdLst/>
            <a:ahLst/>
            <a:cxnLst/>
            <a:rect l="l" t="t" r="r" b="b"/>
            <a:pathLst>
              <a:path w="2174114" h="2067707">
                <a:moveTo>
                  <a:pt x="1343699" y="792553"/>
                </a:moveTo>
                <a:lnTo>
                  <a:pt x="1087056" y="0"/>
                </a:lnTo>
                <a:lnTo>
                  <a:pt x="830414" y="792553"/>
                </a:lnTo>
                <a:lnTo>
                  <a:pt x="0" y="792553"/>
                </a:lnTo>
                <a:lnTo>
                  <a:pt x="671800" y="1277926"/>
                </a:lnTo>
                <a:lnTo>
                  <a:pt x="415218" y="2067707"/>
                </a:lnTo>
                <a:lnTo>
                  <a:pt x="1087056" y="1579626"/>
                </a:lnTo>
                <a:lnTo>
                  <a:pt x="1758895" y="2067707"/>
                </a:lnTo>
                <a:lnTo>
                  <a:pt x="1502313" y="1277926"/>
                </a:lnTo>
                <a:lnTo>
                  <a:pt x="2174114" y="792553"/>
                </a:lnTo>
                <a:lnTo>
                  <a:pt x="1343699" y="792553"/>
                </a:lnTo>
                <a:close/>
              </a:path>
            </a:pathLst>
          </a:custGeom>
          <a:solidFill>
            <a:srgbClr val="6C7472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474715" y="4139476"/>
            <a:ext cx="419253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ANING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885901" y="4139476"/>
            <a:ext cx="302173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INGL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999067" y="4139476"/>
            <a:ext cx="425673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NI</a:t>
            </a: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087140" y="4139476"/>
            <a:ext cx="424328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MO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421854" y="4139476"/>
            <a:ext cx="463272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K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YB</a:t>
            </a:r>
            <a:r>
              <a:rPr dirty="0" smtClean="0" baseline="1197" sz="10800" spc="-354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1943334" y="2738225"/>
            <a:ext cx="2174115" cy="2067706"/>
          </a:xfrm>
          <a:custGeom>
            <a:avLst/>
            <a:gdLst/>
            <a:ahLst/>
            <a:cxnLst/>
            <a:rect l="l" t="t" r="r" b="b"/>
            <a:pathLst>
              <a:path w="2174115" h="2067706">
                <a:moveTo>
                  <a:pt x="1315265" y="828899"/>
                </a:moveTo>
                <a:lnTo>
                  <a:pt x="1087057" y="0"/>
                </a:lnTo>
                <a:lnTo>
                  <a:pt x="858851" y="828899"/>
                </a:lnTo>
                <a:lnTo>
                  <a:pt x="0" y="789792"/>
                </a:lnTo>
                <a:lnTo>
                  <a:pt x="717811" y="1262975"/>
                </a:lnTo>
                <a:lnTo>
                  <a:pt x="415218" y="2067706"/>
                </a:lnTo>
                <a:lnTo>
                  <a:pt x="1087057" y="1531249"/>
                </a:lnTo>
                <a:lnTo>
                  <a:pt x="1758896" y="2067706"/>
                </a:lnTo>
                <a:lnTo>
                  <a:pt x="1456305" y="1262975"/>
                </a:lnTo>
                <a:lnTo>
                  <a:pt x="2174115" y="789793"/>
                </a:lnTo>
                <a:lnTo>
                  <a:pt x="1315265" y="828899"/>
                </a:lnTo>
                <a:close/>
              </a:path>
            </a:pathLst>
          </a:custGeom>
          <a:solidFill>
            <a:srgbClr val="6C7472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3969072" y="4139476"/>
            <a:ext cx="520364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112590" y="4139476"/>
            <a:ext cx="245875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AM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662851" y="4139476"/>
            <a:ext cx="391071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-575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664997" y="4139476"/>
            <a:ext cx="23641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IFT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416672" y="4139476"/>
            <a:ext cx="430859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FE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ED</a:t>
            </a:r>
            <a:r>
              <a:rPr dirty="0" smtClean="0" baseline="1197" sz="10800" spc="144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 spc="-35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K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3713459" y="4139476"/>
            <a:ext cx="253469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OP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339616" y="4139476"/>
            <a:ext cx="308867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474938" y="4139476"/>
            <a:ext cx="419196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AB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ILIT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Y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880097" y="4139476"/>
            <a:ext cx="367325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JE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644773" y="4139476"/>
            <a:ext cx="361692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436094" y="4139476"/>
            <a:ext cx="426964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SS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ONS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...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818928" y="4139476"/>
            <a:ext cx="214537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AR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055734" y="4139476"/>
            <a:ext cx="131579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462995" y="4139476"/>
            <a:ext cx="385987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HANGE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853852" y="3098076"/>
            <a:ext cx="535767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EVE</a:t>
            </a:r>
            <a:r>
              <a:rPr dirty="0" smtClean="0" baseline="1197" sz="10800" spc="-28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ING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7302945" y="3098076"/>
            <a:ext cx="398478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3113608" y="4139476"/>
            <a:ext cx="691448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683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-695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3133253" y="3098076"/>
            <a:ext cx="260166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MO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26344" y="3098076"/>
            <a:ext cx="425528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FE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,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128691" y="4139476"/>
            <a:ext cx="488446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NT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579390" y="4139476"/>
            <a:ext cx="32695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5940358" y="4139476"/>
            <a:ext cx="462194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2935237" y="4139476"/>
            <a:ext cx="727129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ISC</a:t>
            </a:r>
            <a:r>
              <a:rPr dirty="0" smtClean="0" baseline="1197" sz="10800" spc="-284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AB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ILIT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575372" y="4139476"/>
            <a:ext cx="131178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"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978610" y="4139476"/>
            <a:ext cx="256285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AIN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632930" y="4139476"/>
            <a:ext cx="393339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ENG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LIS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"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3" name="object 3"/>
          <p:cNvSpPr txBox="1"/>
          <p:nvPr/>
        </p:nvSpPr>
        <p:spPr>
          <a:xfrm>
            <a:off x="2593007" y="4139476"/>
            <a:ext cx="566178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FIV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-S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ND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346229" y="4139476"/>
            <a:ext cx="220243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2091159" y="4139476"/>
            <a:ext cx="362039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"</a:t>
            </a:r>
            <a:r>
              <a:rPr dirty="0" smtClean="0" baseline="1197" sz="10800" spc="-289">
                <a:solidFill>
                  <a:srgbClr val="414141"/>
                </a:solidFill>
                <a:latin typeface="Gill Sans MT"/>
                <a:cs typeface="Gill Sans MT"/>
              </a:rPr>
              <a:t>F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AIL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5802983" y="4139476"/>
            <a:ext cx="78183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6676235" y="4139476"/>
            <a:ext cx="207570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8843363" y="4139476"/>
            <a:ext cx="22070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144">
                <a:solidFill>
                  <a:srgbClr val="414141"/>
                </a:solidFill>
                <a:latin typeface="Gill Sans MT"/>
                <a:cs typeface="Gill Sans MT"/>
              </a:rPr>
              <a:t>B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"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1523677" y="3098076"/>
            <a:ext cx="298150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-53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596610" y="3098076"/>
            <a:ext cx="355575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8243786" y="3098076"/>
            <a:ext cx="337397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UD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615581" y="4139476"/>
            <a:ext cx="3909369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CU</a:t>
            </a:r>
            <a:r>
              <a:rPr dirty="0" smtClean="0" baseline="1197" sz="10800" spc="-575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TURE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049886" y="4139476"/>
            <a:ext cx="504195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IP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5169668" y="4139476"/>
            <a:ext cx="2803536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TRUST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3477046" y="4139476"/>
            <a:ext cx="618785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OMP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5813499" y="4139476"/>
            <a:ext cx="151441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PS3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5" name="object 5"/>
          <p:cNvSpPr txBox="1"/>
          <p:nvPr/>
        </p:nvSpPr>
        <p:spPr>
          <a:xfrm>
            <a:off x="2266404" y="3098076"/>
            <a:ext cx="613194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8398279" y="3098076"/>
            <a:ext cx="247712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W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015480" y="4139476"/>
            <a:ext cx="259233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4699244" y="4139476"/>
            <a:ext cx="642705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baseline="1197" sz="10800" spc="-104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3433291" y="4139476"/>
            <a:ext cx="6275320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AM</a:t>
            </a: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IFI</a:t>
            </a:r>
            <a:r>
              <a:rPr dirty="0" smtClean="0" baseline="1197" sz="10800" spc="325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/>
          <p:nvPr/>
        </p:nvSpPr>
        <p:spPr>
          <a:xfrm>
            <a:off x="132747" y="232496"/>
            <a:ext cx="4601876" cy="3664435"/>
          </a:xfrm>
          <a:custGeom>
            <a:avLst/>
            <a:gdLst/>
            <a:ahLst/>
            <a:cxnLst/>
            <a:rect l="l" t="t" r="r" b="b"/>
            <a:pathLst>
              <a:path w="4601876" h="3664435">
                <a:moveTo>
                  <a:pt x="2783833" y="1469160"/>
                </a:moveTo>
                <a:lnTo>
                  <a:pt x="2300937" y="0"/>
                </a:lnTo>
                <a:lnTo>
                  <a:pt x="1818043" y="1469160"/>
                </a:lnTo>
                <a:lnTo>
                  <a:pt x="0" y="1399689"/>
                </a:lnTo>
                <a:lnTo>
                  <a:pt x="1519597" y="2238209"/>
                </a:lnTo>
                <a:lnTo>
                  <a:pt x="878879" y="3664435"/>
                </a:lnTo>
                <a:lnTo>
                  <a:pt x="2300937" y="2713509"/>
                </a:lnTo>
                <a:lnTo>
                  <a:pt x="3722996" y="3664435"/>
                </a:lnTo>
                <a:lnTo>
                  <a:pt x="3082278" y="2238209"/>
                </a:lnTo>
                <a:lnTo>
                  <a:pt x="4601876" y="1399689"/>
                </a:lnTo>
                <a:lnTo>
                  <a:pt x="2783833" y="1469160"/>
                </a:lnTo>
                <a:close/>
              </a:path>
            </a:pathLst>
          </a:custGeom>
          <a:solidFill>
            <a:srgbClr val="6C7472"/>
          </a:solid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725261" y="2973833"/>
            <a:ext cx="3602164" cy="2113279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305944" marR="353828" algn="ctr">
              <a:lnSpc>
                <a:spcPts val="5245"/>
              </a:lnSpc>
              <a:spcBef>
                <a:spcPts val="262"/>
              </a:spcBef>
            </a:pPr>
            <a:r>
              <a:rPr dirty="0" smtClean="0" baseline="1138" sz="7575">
                <a:solidFill>
                  <a:srgbClr val="414141"/>
                </a:solidFill>
                <a:latin typeface="Gill Sans MT"/>
                <a:cs typeface="Gill Sans MT"/>
              </a:rPr>
              <a:t>M</a:t>
            </a:r>
            <a:r>
              <a:rPr dirty="0" smtClean="0" baseline="1138" sz="7575">
                <a:solidFill>
                  <a:srgbClr val="414141"/>
                </a:solidFill>
                <a:latin typeface="Gill Sans MT"/>
                <a:cs typeface="Gill Sans MT"/>
              </a:rPr>
              <a:t>EANING</a:t>
            </a:r>
            <a:endParaRPr sz="5050">
              <a:latin typeface="Gill Sans MT"/>
              <a:cs typeface="Gill Sans MT"/>
            </a:endParaRPr>
          </a:p>
          <a:p>
            <a:pPr marL="240310" marR="289139" algn="ctr">
              <a:lnSpc>
                <a:spcPts val="5690"/>
              </a:lnSpc>
              <a:spcBef>
                <a:spcPts val="22"/>
              </a:spcBef>
            </a:pP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P</a:t>
            </a:r>
            <a:r>
              <a:rPr dirty="0" smtClean="0" sz="5000" spc="-75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sz="5000" spc="0">
                <a:solidFill>
                  <a:srgbClr val="414141"/>
                </a:solidFill>
                <a:latin typeface="Gill Sans MT"/>
                <a:cs typeface="Gill Sans MT"/>
              </a:rPr>
              <a:t>OGRESS</a:t>
            </a:r>
            <a:endParaRPr sz="5000">
              <a:latin typeface="Gill Sans MT"/>
              <a:cs typeface="Gill Sans MT"/>
            </a:endParaRPr>
          </a:p>
          <a:p>
            <a:pPr algn="ctr">
              <a:lnSpc>
                <a:spcPts val="5700"/>
              </a:lnSpc>
              <a:spcBef>
                <a:spcPts val="0"/>
              </a:spcBef>
            </a:pP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FL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sz="500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50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5003130" y="4139476"/>
            <a:ext cx="3135598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AM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1454918" y="4139476"/>
            <a:ext cx="196315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C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3509575" y="4139476"/>
            <a:ext cx="615050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TR</a:t>
            </a:r>
            <a:r>
              <a:rPr dirty="0" smtClean="0" baseline="1197" sz="10800" spc="-691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9751544" y="4139476"/>
            <a:ext cx="1935067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5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4" name="object 4"/>
          <p:cNvSpPr txBox="1"/>
          <p:nvPr/>
        </p:nvSpPr>
        <p:spPr>
          <a:xfrm>
            <a:off x="2132012" y="4139476"/>
            <a:ext cx="2655252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-209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4787155" y="4139476"/>
            <a:ext cx="2477124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W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H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7300841" y="4139476"/>
            <a:ext cx="370887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-1004">
                <a:solidFill>
                  <a:srgbClr val="414141"/>
                </a:solidFill>
                <a:latin typeface="Gill Sans MT"/>
                <a:cs typeface="Gill Sans MT"/>
              </a:rPr>
              <a:t> 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V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IS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2" name="object 2"/>
          <p:cNvSpPr txBox="1"/>
          <p:nvPr/>
        </p:nvSpPr>
        <p:spPr>
          <a:xfrm>
            <a:off x="4582318" y="4139476"/>
            <a:ext cx="397728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R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</a:t>
            </a:r>
            <a:r>
              <a:rPr dirty="0" smtClean="0" baseline="1197" sz="10800" spc="-575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object 7"/>
          <p:cNvSpPr/>
          <p:nvPr/>
        </p:nvSpPr>
        <p:spPr>
          <a:xfrm>
            <a:off x="0" y="0"/>
            <a:ext cx="13004800" cy="9753600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>
            <a:noAutofit/>
          </a:bodyPr>
          <a:lstStyle/>
          <a:p/>
        </p:txBody>
      </p:sp>
      <p:sp>
        <p:nvSpPr>
          <p:cNvPr id="6" name="object 6"/>
          <p:cNvSpPr txBox="1"/>
          <p:nvPr/>
        </p:nvSpPr>
        <p:spPr>
          <a:xfrm>
            <a:off x="2110134" y="3098076"/>
            <a:ext cx="413276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-609">
                <a:solidFill>
                  <a:srgbClr val="414141"/>
                </a:solidFill>
                <a:latin typeface="Gill Sans MT"/>
                <a:cs typeface="Gill Sans MT"/>
              </a:rPr>
              <a:t>D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YNAM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IC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334388" y="3098076"/>
            <a:ext cx="469743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FU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NC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T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194422" y="4139476"/>
            <a:ext cx="2490903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O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N</a:t>
            </a:r>
            <a:r>
              <a:rPr dirty="0" smtClean="0" baseline="1197" sz="10800" spc="-719">
                <a:solidFill>
                  <a:srgbClr val="414141"/>
                </a:solidFill>
                <a:latin typeface="Gill Sans MT"/>
                <a:cs typeface="Gill Sans MT"/>
              </a:rPr>
              <a:t>L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Y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776779" y="4139476"/>
            <a:ext cx="1057761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IN</a:t>
            </a:r>
            <a:endParaRPr sz="7200">
              <a:latin typeface="Gill Sans MT"/>
              <a:cs typeface="Gill Sans MT"/>
            </a:endParaRPr>
          </a:p>
        </p:txBody>
      </p:sp>
      <p:sp>
        <p:nvSpPr>
          <p:cNvPr id="2" name="object 2"/>
          <p:cNvSpPr txBox="1"/>
          <p:nvPr/>
        </p:nvSpPr>
        <p:spPr>
          <a:xfrm>
            <a:off x="6925997" y="4139476"/>
            <a:ext cx="3021375" cy="939800"/>
          </a:xfrm>
          <a:prstGeom prst="rect">
            <a:avLst/>
          </a:prstGeom>
        </p:spPr>
        <p:txBody>
          <a:bodyPr wrap="square" lIns="0" tIns="0" rIns="0" bIns="0" rtlCol="0">
            <a:noAutofit/>
          </a:bodyPr>
          <a:lstStyle/>
          <a:p>
            <a:pPr marL="12700">
              <a:lnSpc>
                <a:spcPts val="7400"/>
              </a:lnSpc>
              <a:spcBef>
                <a:spcPts val="370"/>
              </a:spcBef>
            </a:pP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G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AM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E</a:t>
            </a:r>
            <a:r>
              <a:rPr dirty="0" smtClean="0" baseline="1197" sz="10800" spc="0">
                <a:solidFill>
                  <a:srgbClr val="414141"/>
                </a:solidFill>
                <a:latin typeface="Gill Sans MT"/>
                <a:cs typeface="Gill Sans MT"/>
              </a:rPr>
              <a:t>S</a:t>
            </a:r>
            <a:endParaRPr sz="7200">
              <a:latin typeface="Gill Sans MT"/>
              <a:cs typeface="Gill Sans M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xsi="http://www.w3.org/2001/XMLSchema-instance"/>
</file>